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34A424-9D85-4A0D-9368-2763F84119C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E51FCD-6D3F-4E66-9920-2A6395B760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A287FA-9CD4-4FD5-9091-7EAD76B5F80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FB5232-4E20-45E6-ABC2-838FE50C469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CA27F3-51B9-454A-8CF1-8191A4A93CE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CF8ADE-F359-4BBB-893B-05E569F2B36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C93933-4BE8-4089-8D62-054E4609E0F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A5980C-4516-42A7-8AA8-F92F3461EAD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1FC159-89DE-4BD0-81E0-02B2886ED81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0CB5D4-BB06-4E4D-98A2-D6337FFCEBA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B58B0F-06A8-46FE-BD26-B26D9769F76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053C25-EF0F-4F8E-BB2D-3540DA59A41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6CBE3A2-6029-445A-9DF7-DFE59241729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73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74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sp>
        <p:nvSpPr>
          <p:cNvPr id="76" name=""/>
          <p:cNvSpPr/>
          <p:nvPr/>
        </p:nvSpPr>
        <p:spPr>
          <a:xfrm>
            <a:off x="466200" y="1728360"/>
            <a:ext cx="473580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2024-08-28T09:51:05Z</dcterms:modified>
  <cp:revision>27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